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Source Code Pro"/>
      <p:regular r:id="rId12"/>
      <p:bold r:id="rId13"/>
      <p:italic r:id="rId14"/>
      <p:boldItalic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SourceCodePro-bold.fntdata"/><Relationship Id="rId12" Type="http://schemas.openxmlformats.org/officeDocument/2006/relationships/font" Target="fonts/SourceCodePr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Italic.fntdata"/><Relationship Id="rId14" Type="http://schemas.openxmlformats.org/officeDocument/2006/relationships/font" Target="fonts/SourceCodePro-italic.fntdata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Grupo 2 - 3º ADS Noturno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 Estatística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Sobre o grupo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 grupo é composto por Luis Gustavo Vecchio - documentação e front-end - , Rafael Freitas - documentação - e José Augusto e Vinicius Gomes - estatística e programação em Javascript.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divisão do grupo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577475" y="1792750"/>
            <a:ext cx="2028000" cy="214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638075" y="2394625"/>
            <a:ext cx="19068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Documentação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3220050" y="1866550"/>
            <a:ext cx="2124900" cy="2068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3491675" y="2596750"/>
            <a:ext cx="25542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Programação</a:t>
            </a:r>
            <a:endParaRPr sz="19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José Augusto e Vinicius</a:t>
            </a:r>
            <a:endParaRPr sz="19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959525" y="1974725"/>
            <a:ext cx="2028000" cy="2013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6220225" y="25598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Front-end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6526329" y="672361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6526325" y="8745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 e CSS</a:t>
            </a:r>
            <a:endParaRPr b="1"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84" name="Google Shape;84;p15"/>
          <p:cNvCxnSpPr>
            <a:stCxn id="80" idx="0"/>
            <a:endCxn id="82" idx="4"/>
          </p:cNvCxnSpPr>
          <p:nvPr/>
        </p:nvCxnSpPr>
        <p:spPr>
          <a:xfrm flipH="1" rot="10800000">
            <a:off x="6973525" y="1684625"/>
            <a:ext cx="59100" cy="29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5"/>
          <p:cNvSpPr/>
          <p:nvPr/>
        </p:nvSpPr>
        <p:spPr>
          <a:xfrm>
            <a:off x="3570750" y="168675"/>
            <a:ext cx="1423500" cy="1282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3631200" y="443175"/>
            <a:ext cx="1302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Javascript</a:t>
            </a:r>
            <a:endParaRPr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87" name="Google Shape;87;p15"/>
          <p:cNvCxnSpPr>
            <a:stCxn id="78" idx="0"/>
            <a:endCxn id="85" idx="4"/>
          </p:cNvCxnSpPr>
          <p:nvPr/>
        </p:nvCxnSpPr>
        <p:spPr>
          <a:xfrm rot="10800000">
            <a:off x="4282500" y="1451050"/>
            <a:ext cx="0" cy="41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5"/>
          <p:cNvSpPr/>
          <p:nvPr/>
        </p:nvSpPr>
        <p:spPr>
          <a:xfrm>
            <a:off x="2268150" y="3718325"/>
            <a:ext cx="1302600" cy="1282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 txBox="1"/>
          <p:nvPr/>
        </p:nvSpPr>
        <p:spPr>
          <a:xfrm>
            <a:off x="2268150" y="3992825"/>
            <a:ext cx="1302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Engenharia de Software</a:t>
            </a:r>
            <a:endParaRPr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90" name="Google Shape;90;p15"/>
          <p:cNvCxnSpPr>
            <a:stCxn id="76" idx="5"/>
          </p:cNvCxnSpPr>
          <p:nvPr/>
        </p:nvCxnSpPr>
        <p:spPr>
          <a:xfrm>
            <a:off x="2308481" y="3621061"/>
            <a:ext cx="229800" cy="2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 Estatística</a:t>
            </a:r>
            <a:endParaRPr/>
          </a:p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É um software realizado por 4 matérias do 3º período 2020 noturno do curso de Análise e Desenvolvimento de Sistemas da Fatec Franca. É um trabalho realizado com fins educacionais.</a:t>
            </a:r>
            <a:endParaRPr sz="1400"/>
          </a:p>
        </p:txBody>
      </p:sp>
      <p:pic>
        <p:nvPicPr>
          <p:cNvPr descr="Open Chromebook laptop computer"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2049" y="986973"/>
            <a:ext cx="4142231" cy="23317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99" name="Google Shape;9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576" y="1508812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7550" y="1747225"/>
            <a:ext cx="1517900" cy="276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" name="Google Shape;105;p17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" name="Google Shape;106;p17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7" name="Google Shape;1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19700" y="669250"/>
            <a:ext cx="6147425" cy="389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9788" y="210667"/>
            <a:ext cx="4342025" cy="29390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0850" y="3038232"/>
            <a:ext cx="3999901" cy="20545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>
            <p:ph idx="4294967295" type="title"/>
          </p:nvPr>
        </p:nvSpPr>
        <p:spPr>
          <a:xfrm>
            <a:off x="1127475" y="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software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bibliotecas e fontes usadas</a:t>
            </a:r>
            <a:endParaRPr/>
          </a:p>
        </p:txBody>
      </p:sp>
      <p:sp>
        <p:nvSpPr>
          <p:cNvPr id="116" name="Google Shape;116;p18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Material Icons</a:t>
            </a:r>
            <a:endParaRPr b="1"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700"/>
              <a:t>Normalize.css</a:t>
            </a:r>
            <a:endParaRPr b="1"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700"/>
              <a:t>Modernizer</a:t>
            </a:r>
            <a:endParaRPr b="1"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700"/>
              <a:t>Skeleton.css</a:t>
            </a:r>
            <a:endParaRPr b="1"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700"/>
              <a:t>Main.css</a:t>
            </a:r>
            <a:endParaRPr b="1"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700"/>
              <a:t>Chart.js</a:t>
            </a:r>
            <a:endParaRPr b="1"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